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600669-3DC3-5F89-2B1E-CDB3B59A2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ED17C9-7608-34DC-C33E-7780D3401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29428A-1844-9F22-4A96-2DD49B53A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5212A3-CDBE-C827-18F9-D3CC6DAB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1A43D4-9C51-FFE8-DBEB-23BC4131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5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ED188E-0374-2B38-85B0-44188F444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0B3126-B895-0A43-14AF-3EE550686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0A5024-8B92-FFFE-EC58-1D4F82EC3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325A0F-9A5D-5DF1-5862-2AE0DAD4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7EEDBE-1398-69FD-C071-471FB24D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83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89C18FE-13A4-A9F3-5014-FC62D8A6C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8A8C33-0921-82E3-84F0-AC9AA68C4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121EBB-28E6-59C5-9B66-3CEECB52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2774D2-F4DD-E96F-1EA5-FA4D0722E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350F91-A7AB-828A-F0F5-7B883F0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3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F3346-DDDC-E9F4-4C5B-859D6F7FF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360F06-30BF-8409-63BE-89C64DDD1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ACA1FE-9515-D4B3-E36F-F2E437692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1F3194-5976-3A7F-9282-B936EE75D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171D95-7827-DA90-DE35-0B4D5B7C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40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AD65A9-6C68-2362-3759-0B59DB26C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0D029A-6CD5-8602-1ED6-99A155649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81A91C-D642-A10C-57C7-42B8C799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3E0C35-BB3B-CA37-15AD-AF7162E2B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973E9E-C5AC-F62A-3E5A-73682C46F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0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BDF88-286E-A7F7-5155-98B992A4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2E08FB-8501-46EE-4BA8-5227BAC02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B220C6-18F9-E541-078F-30207EB15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C0A4BE-D811-E381-67C4-D17D72EE7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CCDA42-8BF2-5521-9632-A615320E3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803D56-7819-0DED-E3DD-9073E0F6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40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C3D8C4-FFA5-8869-F2DA-D5193218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BD6C88-47D4-772B-DD22-5362CF0DE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E64E6-1CB6-0B5D-0B13-E75F372A8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4B64028-DB9F-DD00-ABDB-4FD574CE0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64D8AA9-20DA-4C72-27CC-9AF5833FA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DDBAFD-FD13-61D2-AA55-0E514C103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BF117C-D142-4E86-2E9B-CC5BC1A1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DFD255-E66B-DA69-B267-C0E23E04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52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9D25A-09A0-4975-B872-C4B9981BC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DB5C20-D32A-07DF-952E-B0CB1052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85C3B2-0A3C-BE93-C97E-612D459BC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526F4F-1C8A-CB19-6B8C-85C581D73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14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252182-BEEF-3371-2369-6C9D9684C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FF9EF7-3BAC-0825-A22D-A6B8F09EC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25CE26-3535-3DA2-0057-0A19BB116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80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5F51EB-6506-33E8-EBA0-68C98E39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2EB666-FFFB-F2E8-1869-15FE90B0B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48C469-6637-8D63-826D-ED44A347F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C2237F-351C-309B-0B61-291DA871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5D0669-B13C-C0DD-F287-1528282E6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B18B4E-60CF-64C5-0C7C-A30180F33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53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03F98-5564-7EEA-F14D-653C8772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3D44D6-153F-F101-6074-7470173C6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11EF0D-B0A3-B44D-40E1-ECB74A5C9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2F7926-8A60-A2F8-AFC7-B74F59C29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CED28F-40BF-2241-FE46-B8D1D1283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0B4B6F-1FF3-C577-0239-221608FAC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780770-F312-DE73-3ECC-ED2EC6D9A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AB5615-FED2-E301-B5C5-7B58DF856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97477A-E63B-0AA0-CDEF-3FA4BD14E1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A9A247-750C-4999-B4CE-A1A70F0BA4A3}" type="datetimeFigureOut">
              <a:rPr lang="fr-FR" smtClean="0"/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CBABCB-C04E-6A93-709D-9A2DBC7971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8EC611-AE2E-C130-43C0-DA2D4393E1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6C6D1F-CE68-427F-AB48-A1424FE6E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120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ne image contenant fruit, dessin, légume, texte&#10;&#10;Description générée automatiquement">
            <a:extLst>
              <a:ext uri="{FF2B5EF4-FFF2-40B4-BE49-F238E27FC236}">
                <a16:creationId xmlns:a16="http://schemas.microsoft.com/office/drawing/2014/main" id="{0CD315F1-D90B-82A0-80BE-9635C4D2A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64615" cy="128079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A764E51-2ECF-855D-3E4B-173218E65C3B}"/>
              </a:ext>
            </a:extLst>
          </p:cNvPr>
          <p:cNvSpPr txBox="1"/>
          <p:nvPr/>
        </p:nvSpPr>
        <p:spPr>
          <a:xfrm>
            <a:off x="1570055" y="216059"/>
            <a:ext cx="417425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Trebuchet MS" panose="020B0603020202020204" pitchFamily="34" charset="0"/>
              </a:rPr>
              <a:t>AMAP DES JARDINS DE LA CHAUDEAU</a:t>
            </a:r>
            <a:endParaRPr lang="fr-F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Association pour le Maintien de l’Agriculture Paysanne</a:t>
            </a:r>
          </a:p>
          <a:p>
            <a:pPr algn="ctr"/>
            <a:r>
              <a:rPr lang="fr-FR" sz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contact@jardins-de-la-chaudeau.fr</a:t>
            </a:r>
            <a:endParaRPr lang="fr-FR" sz="12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12832D3-BD1E-51DD-DE2D-0A3F739868C9}"/>
              </a:ext>
            </a:extLst>
          </p:cNvPr>
          <p:cNvSpPr txBox="1"/>
          <p:nvPr/>
        </p:nvSpPr>
        <p:spPr>
          <a:xfrm>
            <a:off x="1743388" y="1117824"/>
            <a:ext cx="38275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BULLETIN D’ADHESION 2026 - 2027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7321608-E534-78ED-FE0E-0D0F9AECD4F3}"/>
              </a:ext>
            </a:extLst>
          </p:cNvPr>
          <p:cNvSpPr txBox="1"/>
          <p:nvPr/>
        </p:nvSpPr>
        <p:spPr>
          <a:xfrm>
            <a:off x="100483" y="1774968"/>
            <a:ext cx="5905081" cy="4866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1200" b="1" dirty="0"/>
              <a:t>Nom/Prénom : </a:t>
            </a:r>
            <a:r>
              <a:rPr lang="fr-FR" sz="1200" dirty="0"/>
              <a:t>………………………………………..........................................………………….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Adresse : </a:t>
            </a:r>
            <a:r>
              <a:rPr lang="fr-FR" sz="1200" dirty="0"/>
              <a:t>…………………………………………………………………………………………………………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Commune : </a:t>
            </a:r>
            <a:r>
              <a:rPr lang="fr-FR" sz="1200" dirty="0"/>
              <a:t>……………………………………………………………………………………………………..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Téléphone : </a:t>
            </a:r>
            <a:r>
              <a:rPr lang="fr-FR" sz="1200" dirty="0"/>
              <a:t>………………………………………………………………………………………………………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E-mail :</a:t>
            </a:r>
            <a:r>
              <a:rPr lang="fr-FR" sz="1200" dirty="0"/>
              <a:t> ………………………………….....………………………………………………………...............</a:t>
            </a:r>
          </a:p>
          <a:p>
            <a:pPr>
              <a:lnSpc>
                <a:spcPct val="150000"/>
              </a:lnSpc>
            </a:pPr>
            <a:endParaRPr lang="fr-FR" sz="1200" dirty="0"/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Déclare adhérer à l’AMAP des Jardins de la Chaudeau pour la </a:t>
            </a:r>
            <a:r>
              <a:rPr lang="fr-FR" sz="1200" b="1" dirty="0"/>
              <a:t>saison 2026-2027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M’engage à en respecter les statuts et le règlement intérieur et à m’inscrire à </a:t>
            </a:r>
            <a:r>
              <a:rPr lang="fr-FR" sz="1200" b="1" dirty="0">
                <a:highlight>
                  <a:srgbClr val="FFFF00"/>
                </a:highlight>
              </a:rPr>
              <a:t>deux distributions dans l’année</a:t>
            </a:r>
            <a:r>
              <a:rPr lang="fr-FR" sz="1200" b="1" dirty="0"/>
              <a:t> </a:t>
            </a:r>
            <a:r>
              <a:rPr lang="fr-FR" sz="1200" dirty="0"/>
              <a:t>et </a:t>
            </a:r>
            <a:r>
              <a:rPr lang="fr-FR" sz="1200" dirty="0">
                <a:highlight>
                  <a:srgbClr val="FFFF00"/>
                </a:highlight>
              </a:rPr>
              <a:t>à </a:t>
            </a:r>
            <a:r>
              <a:rPr lang="fr-FR" sz="1200" b="1" dirty="0">
                <a:highlight>
                  <a:srgbClr val="FFFF00"/>
                </a:highlight>
              </a:rPr>
              <a:t>une animation portée par l’association 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À verser une </a:t>
            </a:r>
            <a:r>
              <a:rPr lang="fr-FR" sz="1200" b="1" dirty="0"/>
              <a:t>cotisation annuelle de 12€ </a:t>
            </a:r>
            <a:r>
              <a:rPr lang="fr-FR" sz="1200" dirty="0"/>
              <a:t>vouée au fonctionnement de l’association.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endParaRPr lang="fr-FR" sz="1200" dirty="0"/>
          </a:p>
          <a:p>
            <a:pPr>
              <a:lnSpc>
                <a:spcPct val="200000"/>
              </a:lnSpc>
            </a:pPr>
            <a:endParaRPr lang="fr-FR" sz="1200" dirty="0"/>
          </a:p>
          <a:p>
            <a:pPr>
              <a:lnSpc>
                <a:spcPct val="150000"/>
              </a:lnSpc>
            </a:pPr>
            <a:r>
              <a:rPr lang="fr-FR" sz="1200" dirty="0"/>
              <a:t>Date : 				Signature de l’</a:t>
            </a:r>
            <a:r>
              <a:rPr lang="fr-FR" sz="1200" dirty="0" err="1"/>
              <a:t>AMAPien</a:t>
            </a:r>
            <a:r>
              <a:rPr lang="fr-FR" sz="1200" dirty="0"/>
              <a:t>(ne) :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8F67C92-848A-A46D-23D2-1ADB795B6338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" descr="Une image contenant fruit, dessin, légume, texte&#10;&#10;Description générée automatiquement">
            <a:extLst>
              <a:ext uri="{FF2B5EF4-FFF2-40B4-BE49-F238E27FC236}">
                <a16:creationId xmlns:a16="http://schemas.microsoft.com/office/drawing/2014/main" id="{CB0E93EC-804C-17D7-285D-840D4D7745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080" y="0"/>
            <a:ext cx="1364615" cy="128079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A4555132-19C5-A67E-09B9-FCF190A4C235}"/>
              </a:ext>
            </a:extLst>
          </p:cNvPr>
          <p:cNvSpPr txBox="1"/>
          <p:nvPr/>
        </p:nvSpPr>
        <p:spPr>
          <a:xfrm>
            <a:off x="7693135" y="216059"/>
            <a:ext cx="417425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kern="100" dirty="0">
                <a:effectLst/>
                <a:latin typeface="Trebuchet MS" panose="020B0603020202020204" pitchFamily="34" charset="0"/>
                <a:ea typeface="Aptos" panose="020B0004020202020204" pitchFamily="34" charset="0"/>
                <a:cs typeface="Trebuchet MS" panose="020B0603020202020204" pitchFamily="34" charset="0"/>
              </a:rPr>
              <a:t>AMAP DES JARDINS DE LA CHAUDEAU</a:t>
            </a:r>
            <a:endParaRPr lang="fr-F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Association pour le Maintien de l’Agriculture Paysanne</a:t>
            </a:r>
          </a:p>
          <a:p>
            <a:pPr algn="ctr"/>
            <a:r>
              <a:rPr lang="fr-FR" sz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contact@jardins-de-la-chaudeau.fr</a:t>
            </a:r>
            <a:endParaRPr lang="fr-FR" sz="1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C474335-094C-3D51-862F-C00641AF7274}"/>
              </a:ext>
            </a:extLst>
          </p:cNvPr>
          <p:cNvSpPr txBox="1"/>
          <p:nvPr/>
        </p:nvSpPr>
        <p:spPr>
          <a:xfrm>
            <a:off x="7866468" y="1117824"/>
            <a:ext cx="38275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BULLETIN D’ADHESION 2026 - 2027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FFA8C0E-0D29-DA53-4F4E-6660727FFE46}"/>
              </a:ext>
            </a:extLst>
          </p:cNvPr>
          <p:cNvSpPr txBox="1"/>
          <p:nvPr/>
        </p:nvSpPr>
        <p:spPr>
          <a:xfrm>
            <a:off x="6223563" y="1774968"/>
            <a:ext cx="5905081" cy="4866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1200" b="1" dirty="0"/>
              <a:t>Nom/Prénom : </a:t>
            </a:r>
            <a:r>
              <a:rPr lang="fr-FR" sz="1200" dirty="0"/>
              <a:t>………………………………………..........................................………………….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Adresse : </a:t>
            </a:r>
            <a:r>
              <a:rPr lang="fr-FR" sz="1200" dirty="0"/>
              <a:t>…………………………………………………………………………………………………………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Commune : </a:t>
            </a:r>
            <a:r>
              <a:rPr lang="fr-FR" sz="1200" dirty="0"/>
              <a:t>……………………………………………………………………………………………………..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Téléphone : </a:t>
            </a:r>
            <a:r>
              <a:rPr lang="fr-FR" sz="1200" dirty="0"/>
              <a:t>………………………………………………………………………………………………………</a:t>
            </a:r>
          </a:p>
          <a:p>
            <a:pPr>
              <a:lnSpc>
                <a:spcPct val="200000"/>
              </a:lnSpc>
            </a:pPr>
            <a:r>
              <a:rPr lang="fr-FR" sz="1200" b="1" dirty="0"/>
              <a:t>E-mail :</a:t>
            </a:r>
            <a:r>
              <a:rPr lang="fr-FR" sz="1200" dirty="0"/>
              <a:t> ………………………………….....………………………………………………………...............</a:t>
            </a:r>
          </a:p>
          <a:p>
            <a:pPr>
              <a:lnSpc>
                <a:spcPct val="150000"/>
              </a:lnSpc>
            </a:pPr>
            <a:endParaRPr lang="fr-FR" sz="1200" dirty="0"/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Déclare adhérer à l’AMAP des Jardins de la Chaudeau pour la </a:t>
            </a:r>
            <a:r>
              <a:rPr lang="fr-FR" sz="1200" b="1" dirty="0"/>
              <a:t>saison 2026-2027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M’engage à en respecter les statuts et le règlement intérieur et à m’inscrire à </a:t>
            </a:r>
            <a:r>
              <a:rPr lang="fr-FR" sz="1200" b="1" dirty="0">
                <a:highlight>
                  <a:srgbClr val="FFFF00"/>
                </a:highlight>
              </a:rPr>
              <a:t>deux distributions dans l’année</a:t>
            </a:r>
            <a:r>
              <a:rPr lang="fr-FR" sz="1200" b="1" dirty="0"/>
              <a:t> </a:t>
            </a:r>
            <a:r>
              <a:rPr lang="fr-FR" sz="1200" dirty="0"/>
              <a:t>et </a:t>
            </a:r>
            <a:r>
              <a:rPr lang="fr-FR" sz="1200" dirty="0">
                <a:highlight>
                  <a:srgbClr val="FFFF00"/>
                </a:highlight>
              </a:rPr>
              <a:t>à </a:t>
            </a:r>
            <a:r>
              <a:rPr lang="fr-FR" sz="1200" b="1" dirty="0">
                <a:highlight>
                  <a:srgbClr val="FFFF00"/>
                </a:highlight>
              </a:rPr>
              <a:t>une animation portée par l’association 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r>
              <a:rPr lang="fr-FR" sz="1200" dirty="0"/>
              <a:t>À verser une </a:t>
            </a:r>
            <a:r>
              <a:rPr lang="fr-FR" sz="1200" b="1" dirty="0"/>
              <a:t>cotisation annuelle de 12€ </a:t>
            </a:r>
            <a:r>
              <a:rPr lang="fr-FR" sz="1200" dirty="0"/>
              <a:t>vouée au fonctionnement de l’association.</a:t>
            </a:r>
          </a:p>
          <a:p>
            <a:pPr marL="228600" indent="-228600">
              <a:lnSpc>
                <a:spcPct val="200000"/>
              </a:lnSpc>
              <a:buFont typeface="+mj-lt"/>
              <a:buAutoNum type="arabicPeriod"/>
            </a:pPr>
            <a:endParaRPr lang="fr-FR" sz="1200" dirty="0"/>
          </a:p>
          <a:p>
            <a:pPr>
              <a:lnSpc>
                <a:spcPct val="200000"/>
              </a:lnSpc>
            </a:pPr>
            <a:endParaRPr lang="fr-FR" sz="1200" dirty="0"/>
          </a:p>
          <a:p>
            <a:pPr>
              <a:lnSpc>
                <a:spcPct val="150000"/>
              </a:lnSpc>
            </a:pPr>
            <a:r>
              <a:rPr lang="fr-FR" sz="1200" dirty="0"/>
              <a:t>Date : 				Signature de l’</a:t>
            </a:r>
            <a:r>
              <a:rPr lang="fr-FR" sz="1200" dirty="0" err="1"/>
              <a:t>AMAPien</a:t>
            </a:r>
            <a:r>
              <a:rPr lang="fr-FR" sz="1200" dirty="0"/>
              <a:t>(ne) :</a:t>
            </a:r>
          </a:p>
        </p:txBody>
      </p:sp>
    </p:spTree>
    <p:extLst>
      <p:ext uri="{BB962C8B-B14F-4D97-AF65-F5344CB8AC3E}">
        <p14:creationId xmlns:p14="http://schemas.microsoft.com/office/powerpoint/2010/main" val="3370669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212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Terres Touloises4</dc:creator>
  <cp:lastModifiedBy>Terres Touloises4</cp:lastModifiedBy>
  <cp:revision>6</cp:revision>
  <dcterms:created xsi:type="dcterms:W3CDTF">2024-12-28T16:56:13Z</dcterms:created>
  <dcterms:modified xsi:type="dcterms:W3CDTF">2026-01-25T14:43:23Z</dcterms:modified>
</cp:coreProperties>
</file>